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oofi, Daniyal" initials="RD" lastIdx="1" clrIdx="0">
    <p:extLst>
      <p:ext uri="{19B8F6BF-5375-455C-9EA6-DF929625EA0E}">
        <p15:presenceInfo xmlns:p15="http://schemas.microsoft.com/office/powerpoint/2012/main" userId="Raoofi, Daniya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7A2B17-D3E0-4B38-823F-45312C0B3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92A21B-8E82-4396-A130-C7531DF0A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6">
            <a:extLst>
              <a:ext uri="{FF2B5EF4-FFF2-40B4-BE49-F238E27FC236}">
                <a16:creationId xmlns:a16="http://schemas.microsoft.com/office/drawing/2014/main" id="{ACA9027C-9377-4A86-A639-42BA502AD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423EDA5B-B414-4C7C-8CBA-3D9D79973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E9442-641D-4F03-A544-DB537CBB10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916" y="5722374"/>
            <a:ext cx="10486696" cy="487924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Monico Lara, Andrew nguyen, hunter newton, Daniyal Raoofi, Emmanuel Babson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F6BD6-20DA-458B-8E7C-B7EB27AFD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58" y="1278191"/>
            <a:ext cx="9150807" cy="265373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7852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110F6C-111E-42F0-B00D-5C0AD4621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998048" y="296512"/>
            <a:ext cx="12885390" cy="21207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B302C-ED51-4BD1-B52B-FFA750A33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Webpage Concept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0710E350-462C-41D9-A2E4-DAD29EB7B608}"/>
              </a:ext>
            </a:extLst>
          </p:cNvPr>
          <p:cNvSpPr txBox="1">
            <a:spLocks/>
          </p:cNvSpPr>
          <p:nvPr/>
        </p:nvSpPr>
        <p:spPr>
          <a:xfrm>
            <a:off x="524687" y="3429000"/>
            <a:ext cx="10110985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Webpage is used for the buying of boots for all in the family.</a:t>
            </a:r>
          </a:p>
          <a:p>
            <a:pPr>
              <a:spcBef>
                <a:spcPts val="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Webpage includes: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 Bar(Home, Men’s, Women’s, Juvenile's, and Toddler’s/Newborns)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Home page shows all the best selling shows from each of the categories while if you click the men's/women's tab it will show you specifically their shows.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page includes the item name, item Picture, and a way too enlarge the Picture to view to better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also an about the editors page to the right where is has the members of the group with their pictures and a link to each of their own personal webpages</a:t>
            </a:r>
          </a:p>
        </p:txBody>
      </p:sp>
    </p:spTree>
    <p:extLst>
      <p:ext uri="{BB962C8B-B14F-4D97-AF65-F5344CB8AC3E}">
        <p14:creationId xmlns:p14="http://schemas.microsoft.com/office/powerpoint/2010/main" val="977337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E74AA-0399-4180-B8B8-3A12DE122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Banner &amp; Navigation Bar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E96D95-9612-45C6-8BFB-AA3E9C51A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82" y="2713704"/>
            <a:ext cx="5559195" cy="378541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&lt;div class="jumbotron"&gt;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&lt;div class="container text-center"&gt;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&lt;div&gt;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&lt;!-- &lt;h1 class="text-left" &gt;Western Wear Store&lt;/h1&gt;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&lt;p class="text-right"&gt;Boots for The Family&lt;/p&gt; --&gt;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&lt;h1 class="text-left"&gt;Western Wear Store&lt;/h1&gt;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&lt;p class="text-right"&gt;Boots for The Family&lt;/p&gt;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</p:txBody>
      </p:sp>
      <p:sp>
        <p:nvSpPr>
          <p:cNvPr id="21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CB5229-D69B-4CB9-9C18-F74500880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92" y="110617"/>
            <a:ext cx="5449889" cy="1880210"/>
          </a:xfrm>
          <a:prstGeom prst="rect">
            <a:avLst/>
          </a:prstGeom>
          <a:effectLst/>
        </p:spPr>
      </p:pic>
      <p:sp>
        <p:nvSpPr>
          <p:cNvPr id="28" name="Content Placeholder 8">
            <a:extLst>
              <a:ext uri="{FF2B5EF4-FFF2-40B4-BE49-F238E27FC236}">
                <a16:creationId xmlns:a16="http://schemas.microsoft.com/office/drawing/2014/main" id="{28D32148-85B7-41B2-A683-A2036CCD67D1}"/>
              </a:ext>
            </a:extLst>
          </p:cNvPr>
          <p:cNvSpPr txBox="1">
            <a:spLocks/>
          </p:cNvSpPr>
          <p:nvPr/>
        </p:nvSpPr>
        <p:spPr>
          <a:xfrm>
            <a:off x="5950400" y="2104080"/>
            <a:ext cx="5737072" cy="378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&lt;nav class="navbar navbar-inverse"&gt;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&lt;div class="container-fluid"&gt;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&lt;div class="navbar-header"&gt;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&lt;button type="button" class="navbar-toggle" data-toggle="collapse" data-target="#</a:t>
            </a:r>
            <a:r>
              <a:rPr lang="en-US" sz="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myNavbar</a:t>
            </a: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&lt;span class="icon-bar"&gt;&lt;/span&gt;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&lt;span class="icon-bar"&gt;&lt;/span&gt;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&lt;span class="icon-bar"&gt;&lt;/span&gt;          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&lt;/button&gt;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&lt;!-- &lt;a class="navbar-brand" </a:t>
            </a:r>
            <a:r>
              <a:rPr lang="en-US" sz="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="#"&gt;Logo&lt;/a&gt; --&gt;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&lt;div class="collapse navbar-collapse" id="</a:t>
            </a:r>
            <a:r>
              <a:rPr lang="en-US" sz="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myNavbar</a:t>
            </a: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&lt;ul class="nav navbar-nav"&gt;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&lt;li class="active"&gt;&lt;a </a:t>
            </a:r>
            <a:r>
              <a:rPr lang="en-US" sz="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="WebDevProject.html"&gt;Home&lt;/a&gt;&lt;/li&gt;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&lt;li&gt;&lt;a </a:t>
            </a:r>
            <a:r>
              <a:rPr lang="en-US" sz="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="Men.html"&gt;Men&lt;/a&gt;&lt;/li&gt;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&lt;li&gt;&lt;a </a:t>
            </a:r>
            <a:r>
              <a:rPr lang="en-US" sz="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="Women.html"&gt;Women&lt;/a&gt;&lt;/li&gt;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&lt;li&gt;&lt;a </a:t>
            </a:r>
            <a:r>
              <a:rPr lang="en-US" sz="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="Juvenile.html"&gt;Juvenile&lt;/a&gt;&lt;/li&gt;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&lt;li&gt;&lt;a </a:t>
            </a:r>
            <a:r>
              <a:rPr lang="en-US" sz="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="NewbornToddler.html"&gt;Newborn &amp; Toddler&lt;/a&gt;&lt;/li&gt;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&lt;/ul&gt;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&lt;ul class="nav navbar-nav navbar-right"&gt;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&lt;li&gt;&lt;a </a:t>
            </a:r>
            <a:r>
              <a:rPr lang="en-US" sz="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="about.html"&gt;&lt;span class="</a:t>
            </a:r>
            <a:r>
              <a:rPr lang="en-US" sz="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glyphicon</a:t>
            </a: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glyphicon</a:t>
            </a: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-user"&gt;&lt;/span&gt; About Us&lt;/a&gt;&lt;/li&gt;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&lt;/ul&gt;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</a:p>
        </p:txBody>
      </p:sp>
    </p:spTree>
    <p:extLst>
      <p:ext uri="{BB962C8B-B14F-4D97-AF65-F5344CB8AC3E}">
        <p14:creationId xmlns:p14="http://schemas.microsoft.com/office/powerpoint/2010/main" val="203238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3753E-B811-4EC4-B11E-9B79A3888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783" y="322007"/>
            <a:ext cx="5449730" cy="164198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Page/Best Sellers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2ECE1-1128-4359-867C-172DA19E0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725" y="1143000"/>
            <a:ext cx="5881878" cy="561852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&lt;form action="./PHP/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item_display.php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method="post"&gt;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&lt;div class="container"&gt;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&lt;div class="row"&gt;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&lt;div class="col-sm-4 panel1"&gt;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&lt;div class="panel panel-primary"&gt;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class="panel-heading"&gt;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Best Seller!&lt;/div&gt;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class="panel-body"&gt;&lt;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class="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-responsive"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/Pato_Tang.JPG" class="center" alt="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Pato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Tang"&gt;&lt;/div&gt;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class="panel-footer"&gt;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&lt;!-- This button post to PHP --&gt;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&lt;button type="submit" name="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id="test" class="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-primary b1" value="1"&gt;View&lt;/button&gt;&lt;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/&gt;&lt;/div&gt;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&lt;/div&gt;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&lt;div class="col-sm-4 pon2"&gt;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&lt;div class="panel panel-primary"&gt;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class="panel-heading"&gt;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Womens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Best Seller!&lt;/div&gt;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class="panel-body"&gt;&lt;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class="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-responsive"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/Crystal_Flower.JPG" class="center" alt="Crystal Flower"&gt;&lt;/div&gt;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class="panel-footer"&gt;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&lt;!-- This button post to PHP --&gt;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&lt;button type="submit" name="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id="test" class="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-primary b1" value="7"&gt;View&lt;/button&gt;&lt;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&lt;/div&gt;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&lt;/div&gt;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77083-E566-4316-B344-285FDFA101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38" r="16652"/>
          <a:stretch/>
        </p:blipFill>
        <p:spPr>
          <a:xfrm>
            <a:off x="6100398" y="10"/>
            <a:ext cx="6094412" cy="68579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89046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CB29D0D-9955-41A3-B3A9-3D2AC6E346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  <a:extLst/>
          </a:blip>
          <a:srcRect l="19734" r="711" b="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C696EBFA-4394-4B46-9875-039A1F1D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1A2AF94-99BF-446D-AE67-3713EE781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80" y="531434"/>
            <a:ext cx="8946541" cy="41954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&lt;form action="./PHP/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item_display.php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method="post"&gt;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&lt;div class="container"&gt;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&lt;div class="row"&gt;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&lt;div class="col-sm-4"&gt;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&lt;div class="panel panel-primary"&gt;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class="panel-heading"&gt;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Pato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Tang&lt;/div&gt;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class="panel-body"&gt;&lt;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class="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-responsive" 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/Pato_Tang.JPG" class="center" alt="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Pato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Tang"&gt;&lt;/div&gt;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class="panel-footer"&gt;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&lt;!-- This button post to PHP --&gt;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&lt;button type="submit" name="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id="test" class="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-primary b1" value="1"&gt;View&lt;/button&gt;&lt;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&lt;/div&gt;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&lt;/div&gt;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891B4-B642-4F31-AC48-9BFD7A74B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410" y="0"/>
            <a:ext cx="9404723" cy="140053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Different Tabs (Men’s Boot’s)</a:t>
            </a:r>
          </a:p>
        </p:txBody>
      </p:sp>
      <p:sp>
        <p:nvSpPr>
          <p:cNvPr id="49" name="Content Placeholder 12">
            <a:extLst>
              <a:ext uri="{FF2B5EF4-FFF2-40B4-BE49-F238E27FC236}">
                <a16:creationId xmlns:a16="http://schemas.microsoft.com/office/drawing/2014/main" id="{2E984B1E-E3CD-4DAB-B831-EAF17B0914AB}"/>
              </a:ext>
            </a:extLst>
          </p:cNvPr>
          <p:cNvSpPr txBox="1">
            <a:spLocks/>
          </p:cNvSpPr>
          <p:nvPr/>
        </p:nvSpPr>
        <p:spPr>
          <a:xfrm>
            <a:off x="3809482" y="3857819"/>
            <a:ext cx="8875413" cy="45701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&lt;div class="col-sm-4"&gt; </a:t>
            </a: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&lt;div class="panel panel-primary"&gt;</a:t>
            </a: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class="panel-heading"&gt;Honey 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Nilo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Croc&lt;/div&gt;</a:t>
            </a: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class="panel-body"&gt;&lt;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class="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-responsive" 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/HoneyCroc.JPG" class="center" alt="Honey Croc"&gt;&lt;/div&gt;</a:t>
            </a: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class="panel-footer"&gt;</a:t>
            </a: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&lt;!-- This button post to PHP --&gt;</a:t>
            </a: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&lt;button type="submit" name="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id="test" class="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-primary b1" value="2"&gt;View&lt;/button&gt;&lt;</a:t>
            </a:r>
            <a:r>
              <a:rPr lang="en-US" sz="14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&lt;/div&gt;</a:t>
            </a: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&lt;/div&gt;</a:t>
            </a: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en-US" sz="14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B9D25B-1633-46B2-A80D-58793C90C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339" y="1307507"/>
            <a:ext cx="1480392" cy="255031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85DD1B-76B2-40E0-9426-C59C60FDD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814" y="4011794"/>
            <a:ext cx="1465753" cy="24930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508521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2000"/>
                <a:hueMod val="96000"/>
                <a:satMod val="128000"/>
                <a:lumMod val="114000"/>
              </a:schemeClr>
            </a:gs>
            <a:gs pos="100000">
              <a:schemeClr val="bg1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E19C0A-E8E6-46B3-AB6D-7196656EFB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grayscl/>
            <a:extLst/>
          </a:blip>
          <a:srcRect l="21709" r="4959" b="1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C0986C-0109-4DAB-A30B-0C54233D8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Different Tabs (Newborn &amp; Toddler)</a:t>
            </a:r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C0703F6-0C5E-4855-A321-10997F316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75" y="1426954"/>
            <a:ext cx="6933036" cy="1758026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&lt;div class="row"&gt;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&lt;div class="col-sm-4"&gt;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&lt;div class="panel panel-primary"&gt;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class="panel-heading"&gt;Texas Newborn&lt;/div&gt;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class="panel-body"&gt;&lt;</a:t>
            </a:r>
            <a:r>
              <a:rPr lang="en-US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class="</a:t>
            </a:r>
            <a:r>
              <a:rPr lang="en-US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-responsive" </a:t>
            </a:r>
            <a:r>
              <a:rPr lang="en-US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/Texas_Newborn.JPG" class="center" alt="Texas Newborn"&gt;&lt;/div&gt;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class="panel-footer"&gt;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&lt;!-- This button post to PHP --&gt;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&lt;button type="submit" name="</a:t>
            </a:r>
            <a:r>
              <a:rPr lang="en-US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id="test" class="</a:t>
            </a:r>
            <a:r>
              <a:rPr lang="en-US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-primary b1" value="16"&gt;View&lt;/button&gt;&lt;</a:t>
            </a:r>
            <a:r>
              <a:rPr lang="en-US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D5AC21-7DB7-41CA-A9E4-23D37FCD0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748" y="1443315"/>
            <a:ext cx="1382148" cy="23738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FF394B-8F8A-4C1E-BB04-CDCA4FF2D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283" y="4247233"/>
            <a:ext cx="1382148" cy="236762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9E6FD80F-C253-4DB0-B5F8-C1B5A38E8C39}"/>
              </a:ext>
            </a:extLst>
          </p:cNvPr>
          <p:cNvSpPr txBox="1">
            <a:spLocks/>
          </p:cNvSpPr>
          <p:nvPr/>
        </p:nvSpPr>
        <p:spPr>
          <a:xfrm>
            <a:off x="4495039" y="3909940"/>
            <a:ext cx="7492829" cy="28552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&lt;div class="col-sm-4"&gt;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&lt;div class="panel panel-primary"&gt;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class="panel-heading"&gt;Texas Toddler&lt;/div&gt;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class="panel-body"&gt;&lt;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class="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-responsive"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/Texas_Toddler.JPG" class="center" alt="Texas Toddler"&gt;&lt;/div&gt;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class="panel-footer"&gt;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&lt;!-- This button post to PHP --&gt;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&lt;button type="submit" name="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id="test" class="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btn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-primary b1" value="20"&gt;View&lt;/button&gt;&lt;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</p:txBody>
      </p:sp>
    </p:spTree>
    <p:extLst>
      <p:ext uri="{BB962C8B-B14F-4D97-AF65-F5344CB8AC3E}">
        <p14:creationId xmlns:p14="http://schemas.microsoft.com/office/powerpoint/2010/main" val="1227933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1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13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15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17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" name="Picture 19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2" name="Rectangle 21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94B48B-EDC9-4C05-81A9-DE347848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153" y="372585"/>
            <a:ext cx="3948023" cy="172270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Personal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5A53A-C15D-4191-8C2A-FB16F5451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6287" y="2272132"/>
            <a:ext cx="3352375" cy="420486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&lt;div class="container text-center"&gt;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&lt;h1&gt;Meet the dream team!&lt;/h1&gt;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</a:t>
            </a:r>
            <a:r>
              <a:rPr lang="en-US" sz="18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cap="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&lt;div class="container"&gt;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&lt;div class="row"&gt;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&lt;div class="col-sm-4"&gt;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&lt;div class="panel panel-primary"&gt;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class="panel-heading"&gt;</a:t>
            </a:r>
            <a:r>
              <a:rPr lang="en-US" sz="18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Monico</a:t>
            </a: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Lara Jr.&lt;/div&gt;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class="panel-body"&gt;&lt;</a:t>
            </a:r>
            <a:r>
              <a:rPr lang="en-US" sz="18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8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/Monico.jpg" class="center" alt="</a:t>
            </a:r>
            <a:r>
              <a:rPr lang="en-US" sz="18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Pato</a:t>
            </a: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Tang" width="270" height="325"&gt;&lt;/div&gt;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cap="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class="panel-footer"&gt;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&lt;p&gt;Our fearless leader&lt;/p&gt;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&lt;a </a:t>
            </a:r>
            <a:r>
              <a:rPr lang="en-US" sz="1800" cap="al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="about-pages/monico.html" target="_blank"&gt;Check out his personal page!&lt;/a&gt;&lt;/div&gt;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&lt;/div&gt;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6C2B5-C6A6-4F56-B018-412E3E545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54" y="1045916"/>
            <a:ext cx="6270662" cy="476570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45099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F3FC0-3F1A-45D0-8A61-32799FFAC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4379" y="3001798"/>
            <a:ext cx="3147751" cy="140053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934823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1422</Words>
  <Application>Microsoft Office PowerPoint</Application>
  <PresentationFormat>Widescreen</PresentationFormat>
  <Paragraphs>131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Century Gothic</vt:lpstr>
      <vt:lpstr>Times New Roman</vt:lpstr>
      <vt:lpstr>Wingdings</vt:lpstr>
      <vt:lpstr>Wingdings 3</vt:lpstr>
      <vt:lpstr>Ion</vt:lpstr>
      <vt:lpstr>PowerPoint Presentation</vt:lpstr>
      <vt:lpstr>Webpage Concept</vt:lpstr>
      <vt:lpstr>Banner &amp; Navigation Bar</vt:lpstr>
      <vt:lpstr>Home Page/Best Sellers</vt:lpstr>
      <vt:lpstr>Different Tabs (Men’s Boot’s)</vt:lpstr>
      <vt:lpstr>Different Tabs (Newborn &amp; Toddler)</vt:lpstr>
      <vt:lpstr>Personal Pages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Raoofi, Daniyal</dc:creator>
  <cp:lastModifiedBy>Raoofi, Daniyal</cp:lastModifiedBy>
  <cp:revision>1</cp:revision>
  <dcterms:created xsi:type="dcterms:W3CDTF">2019-11-21T03:57:06Z</dcterms:created>
  <dcterms:modified xsi:type="dcterms:W3CDTF">2019-11-21T04:00:44Z</dcterms:modified>
</cp:coreProperties>
</file>